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58" r:id="rId4"/>
    <p:sldId id="259" r:id="rId5"/>
    <p:sldId id="261" r:id="rId6"/>
    <p:sldId id="257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C2E41-A1B0-4D40-8474-1DC755D6910A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EEB92-F569-41AC-A346-6FFE721BF6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3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EEB92-F569-41AC-A346-6FFE721BF66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963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EEB92-F569-41AC-A346-6FFE721BF66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32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A98F4-2AB8-452D-85EF-04437699D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EE5CE74-0FCC-4140-A48F-A42F68380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0585AE-002E-4215-B367-734DF9CF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3EC1F-657C-4E22-93C3-8FE76F09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3B2669-070A-4ACE-822E-F3C52755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5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76820-76C0-4C7A-B4EB-D9B4DF7A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A6D879-6E3F-4D29-BA6B-2F961ACC5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42F8AA-BE08-492B-9AF9-076511DE6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5C6B4A-3560-45B5-84E7-E65090DC1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4D82E1-03AD-4CCA-BDBC-8BBD16A6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56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9281D50-C709-45AE-8E29-C2FEE85F9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7DCE9DB-D39E-492D-836C-18C0894F4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0CFC32-01A6-46DB-9992-46D09637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F48804-23E8-4D7A-97C6-F9F096B7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18423C-4FC6-4F29-9A89-CC0008F5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52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3C008-48C3-4E0A-BF56-CA61DC98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476304-B72F-4547-B920-B54FF828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473777-6BDE-4F69-A1E8-B08BEF7E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8B6E90-C3EB-44B6-8ED6-581CA911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AB795-334D-4E19-8E61-B6826F381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28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B3A0F2-234B-4D02-9A20-F0E5A5B0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F3BF62-1D28-4C14-A983-839B318F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47B971-E831-4D95-8B02-9BB7DC56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644175-9F4B-43CE-A241-A0DECD2E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744AE6-F3B5-4486-87F8-A783A0B1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53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63AE5-659C-47B4-A902-77367851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16FB7C-4742-4B3B-96C2-D4C8BBB14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793C68-0CBB-4154-AB38-9F75CF4E2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898579-8089-467E-94D9-C5879140A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F4A819-90DE-46DB-84E0-5E9228EE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5A98CD-8043-4F49-91DD-263D00E2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5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C506AE-1E5A-44D0-AC6C-D37C0966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5AFAE6-6FF2-4FD7-AF8E-068F30F6E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A69A3D-2CFF-458A-A2E1-1131616C4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6A638BA-7BC8-4FD8-951F-CA18825A23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A30B4F-6114-4D8F-8501-0E900C4A8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37B10A6-66A6-4EA9-8037-8BE68F22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F11911E-B1CF-49FB-B2D7-A4497342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AC98A1-AD63-43F4-B4F3-BDC84A33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211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4214D-5AB6-40F0-BEE4-84BF76F5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C8930A-0886-4D4B-A965-EB700FEC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D8AE68-E0B7-4FF3-83C5-596E79508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C7BE38-C773-476E-A97C-ECFA3835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941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CEC094F-27F0-44DF-B162-1B6DB608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AC2A20-399A-44B0-91C9-0D4106B2C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0D1E0A-B8BC-4E38-9AC3-05CCC37B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59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B5786-2956-4E60-8ED9-8EE73CD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90EBC8-5E63-49C7-9CAB-AF11D97F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5DEB5E-3CCA-4E89-BF23-1C0CD1E31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B6A923-C5AF-41D5-BF92-82A6F928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CDC057-1C48-44F8-8EC4-D99DF313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BA7073-51B8-43C0-90DF-8DBAB95B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25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4F8D3-9F5B-4AEC-8D70-9837DD6C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23D07F4-7DE5-4981-A4E0-7C3B67F43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3070A6-3EB3-4DAF-8916-FF55006D4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FDA00B-6B15-42A9-8825-613544F7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7CCD60-FDCE-4037-ABA8-C04DB83F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C312E4-6916-4563-9652-D612D074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54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C8CA64-E992-4ED0-B122-FB3A763A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276B76-5709-406B-A093-5E1EDBF7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F6FB4D-3D1C-434E-9236-1260875E1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CF63-4EE4-4EB7-8A82-2F723F02AD71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A58402-3107-4051-AA52-AAEE011C3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046DDD-6637-4711-8660-0D6415C0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F5673-5D32-4E28-9ECC-C0FEBB7CE3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54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D8037E-2F83-4F3A-88A9-577820D50BF6}"/>
              </a:ext>
            </a:extLst>
          </p:cNvPr>
          <p:cNvSpPr/>
          <p:nvPr/>
        </p:nvSpPr>
        <p:spPr>
          <a:xfrm>
            <a:off x="0" y="0"/>
            <a:ext cx="12192000" cy="82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68147-7CA2-4BC6-9F55-FF60059164DB}"/>
              </a:ext>
            </a:extLst>
          </p:cNvPr>
          <p:cNvSpPr/>
          <p:nvPr/>
        </p:nvSpPr>
        <p:spPr>
          <a:xfrm>
            <a:off x="0" y="0"/>
            <a:ext cx="12192000" cy="3582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C1953A-2FB4-4099-BB59-CD56C12A5CB0}"/>
              </a:ext>
            </a:extLst>
          </p:cNvPr>
          <p:cNvSpPr txBox="1"/>
          <p:nvPr/>
        </p:nvSpPr>
        <p:spPr>
          <a:xfrm>
            <a:off x="5426696" y="409223"/>
            <a:ext cx="133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Happy </a:t>
            </a:r>
            <a:r>
              <a:rPr lang="fr-FR" dirty="0" err="1"/>
              <a:t>Meal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D77AF1C-E11D-42EB-8159-5D25F8E6578A}"/>
              </a:ext>
            </a:extLst>
          </p:cNvPr>
          <p:cNvSpPr/>
          <p:nvPr/>
        </p:nvSpPr>
        <p:spPr>
          <a:xfrm>
            <a:off x="7767687" y="3429000"/>
            <a:ext cx="1640264" cy="39828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D1905FF-87B1-43FC-B0FA-218A9E57BD62}"/>
              </a:ext>
            </a:extLst>
          </p:cNvPr>
          <p:cNvSpPr/>
          <p:nvPr/>
        </p:nvSpPr>
        <p:spPr>
          <a:xfrm>
            <a:off x="2413262" y="3427821"/>
            <a:ext cx="4813954" cy="39828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F33261D-F451-4A92-8B02-826ACC39929E}"/>
              </a:ext>
            </a:extLst>
          </p:cNvPr>
          <p:cNvSpPr txBox="1"/>
          <p:nvPr/>
        </p:nvSpPr>
        <p:spPr>
          <a:xfrm>
            <a:off x="8380430" y="3442296"/>
            <a:ext cx="102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GO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39138F-22F5-420A-9236-1D2AD12CB7CA}"/>
              </a:ext>
            </a:extLst>
          </p:cNvPr>
          <p:cNvSpPr/>
          <p:nvPr/>
        </p:nvSpPr>
        <p:spPr>
          <a:xfrm>
            <a:off x="0" y="6325386"/>
            <a:ext cx="12192000" cy="5326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A29347-1940-4F66-A8E3-8BE403A84C1A}"/>
              </a:ext>
            </a:extLst>
          </p:cNvPr>
          <p:cNvSpPr txBox="1"/>
          <p:nvPr/>
        </p:nvSpPr>
        <p:spPr>
          <a:xfrm>
            <a:off x="2523240" y="2916084"/>
            <a:ext cx="3572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Choose</a:t>
            </a:r>
            <a:r>
              <a:rPr lang="fr-FR" sz="2400" b="1" dirty="0"/>
              <a:t> a </a:t>
            </a:r>
            <a:r>
              <a:rPr lang="fr-FR" sz="2400" b="1" dirty="0" err="1"/>
              <a:t>recipe</a:t>
            </a:r>
            <a:r>
              <a:rPr lang="fr-FR" sz="2400" b="1" dirty="0"/>
              <a:t> ...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D495E4-4E4D-4596-87B0-8204C474E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651" y="434546"/>
            <a:ext cx="25431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4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D8037E-2F83-4F3A-88A9-577820D50BF6}"/>
              </a:ext>
            </a:extLst>
          </p:cNvPr>
          <p:cNvSpPr/>
          <p:nvPr/>
        </p:nvSpPr>
        <p:spPr>
          <a:xfrm>
            <a:off x="0" y="0"/>
            <a:ext cx="12192000" cy="82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68147-7CA2-4BC6-9F55-FF60059164DB}"/>
              </a:ext>
            </a:extLst>
          </p:cNvPr>
          <p:cNvSpPr/>
          <p:nvPr/>
        </p:nvSpPr>
        <p:spPr>
          <a:xfrm>
            <a:off x="0" y="0"/>
            <a:ext cx="12192000" cy="3582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C1953A-2FB4-4099-BB59-CD56C12A5CB0}"/>
              </a:ext>
            </a:extLst>
          </p:cNvPr>
          <p:cNvSpPr txBox="1"/>
          <p:nvPr/>
        </p:nvSpPr>
        <p:spPr>
          <a:xfrm>
            <a:off x="5426696" y="409223"/>
            <a:ext cx="133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Happy </a:t>
            </a:r>
            <a:r>
              <a:rPr lang="fr-FR" dirty="0" err="1"/>
              <a:t>Meal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D77AF1C-E11D-42EB-8159-5D25F8E6578A}"/>
              </a:ext>
            </a:extLst>
          </p:cNvPr>
          <p:cNvSpPr/>
          <p:nvPr/>
        </p:nvSpPr>
        <p:spPr>
          <a:xfrm>
            <a:off x="7767687" y="3429000"/>
            <a:ext cx="1640264" cy="398282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D1905FF-87B1-43FC-B0FA-218A9E57BD62}"/>
              </a:ext>
            </a:extLst>
          </p:cNvPr>
          <p:cNvSpPr/>
          <p:nvPr/>
        </p:nvSpPr>
        <p:spPr>
          <a:xfrm>
            <a:off x="2413262" y="3427821"/>
            <a:ext cx="4813954" cy="39828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Banana cake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F33261D-F451-4A92-8B02-826ACC39929E}"/>
              </a:ext>
            </a:extLst>
          </p:cNvPr>
          <p:cNvSpPr txBox="1"/>
          <p:nvPr/>
        </p:nvSpPr>
        <p:spPr>
          <a:xfrm>
            <a:off x="8380430" y="3442296"/>
            <a:ext cx="102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GO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39138F-22F5-420A-9236-1D2AD12CB7CA}"/>
              </a:ext>
            </a:extLst>
          </p:cNvPr>
          <p:cNvSpPr/>
          <p:nvPr/>
        </p:nvSpPr>
        <p:spPr>
          <a:xfrm>
            <a:off x="0" y="6325386"/>
            <a:ext cx="12192000" cy="5326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A29347-1940-4F66-A8E3-8BE403A84C1A}"/>
              </a:ext>
            </a:extLst>
          </p:cNvPr>
          <p:cNvSpPr txBox="1"/>
          <p:nvPr/>
        </p:nvSpPr>
        <p:spPr>
          <a:xfrm>
            <a:off x="2523240" y="2916084"/>
            <a:ext cx="3572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Choose</a:t>
            </a:r>
            <a:r>
              <a:rPr lang="fr-FR" sz="2400" b="1" dirty="0"/>
              <a:t> a </a:t>
            </a:r>
            <a:r>
              <a:rPr lang="fr-FR" sz="2400" b="1" dirty="0" err="1"/>
              <a:t>recipe</a:t>
            </a:r>
            <a:r>
              <a:rPr lang="fr-FR" sz="2400" b="1" dirty="0"/>
              <a:t> ...</a:t>
            </a:r>
          </a:p>
        </p:txBody>
      </p:sp>
      <p:pic>
        <p:nvPicPr>
          <p:cNvPr id="3" name="Graphique 2" descr="Répéter avec un remplissage uni">
            <a:extLst>
              <a:ext uri="{FF2B5EF4-FFF2-40B4-BE49-F238E27FC236}">
                <a16:creationId xmlns:a16="http://schemas.microsoft.com/office/drawing/2014/main" id="{E885AFF2-60FB-4E8E-A27A-8D13FF8A1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9" y="4253845"/>
            <a:ext cx="914400" cy="9144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CEC909E-3D8F-4290-89FA-94FE89496C29}"/>
              </a:ext>
            </a:extLst>
          </p:cNvPr>
          <p:cNvCxnSpPr/>
          <p:nvPr/>
        </p:nvCxnSpPr>
        <p:spPr>
          <a:xfrm>
            <a:off x="8568965" y="2366128"/>
            <a:ext cx="0" cy="8955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A0F1474-371C-4447-9D0C-096BA3829D7F}"/>
              </a:ext>
            </a:extLst>
          </p:cNvPr>
          <p:cNvSpPr txBox="1"/>
          <p:nvPr/>
        </p:nvSpPr>
        <p:spPr>
          <a:xfrm>
            <a:off x="7423609" y="1319505"/>
            <a:ext cx="232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envoie un string à ton code pour scrapper la recette</a:t>
            </a:r>
          </a:p>
        </p:txBody>
      </p:sp>
    </p:spTree>
    <p:extLst>
      <p:ext uri="{BB962C8B-B14F-4D97-AF65-F5344CB8AC3E}">
        <p14:creationId xmlns:p14="http://schemas.microsoft.com/office/powerpoint/2010/main" val="12891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08B7B6-368D-465C-BE3C-BF80394D3536}"/>
              </a:ext>
            </a:extLst>
          </p:cNvPr>
          <p:cNvSpPr/>
          <p:nvPr/>
        </p:nvSpPr>
        <p:spPr>
          <a:xfrm>
            <a:off x="0" y="0"/>
            <a:ext cx="12192000" cy="82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2DFB1D-2D00-4545-912B-FDCA84BD7194}"/>
              </a:ext>
            </a:extLst>
          </p:cNvPr>
          <p:cNvSpPr/>
          <p:nvPr/>
        </p:nvSpPr>
        <p:spPr>
          <a:xfrm>
            <a:off x="0" y="0"/>
            <a:ext cx="12192000" cy="3582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18C7336-C315-47F0-8EC9-E01FF2A82C2E}"/>
              </a:ext>
            </a:extLst>
          </p:cNvPr>
          <p:cNvSpPr txBox="1"/>
          <p:nvPr/>
        </p:nvSpPr>
        <p:spPr>
          <a:xfrm>
            <a:off x="6722899" y="1366887"/>
            <a:ext cx="232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chemeClr val="tx2"/>
                </a:solidFill>
              </a:rPr>
              <a:t>Liste de Courses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C389545-7FDA-44D3-BE05-E34AE16AEEF1}"/>
              </a:ext>
            </a:extLst>
          </p:cNvPr>
          <p:cNvSpPr/>
          <p:nvPr/>
        </p:nvSpPr>
        <p:spPr>
          <a:xfrm>
            <a:off x="5440853" y="1960776"/>
            <a:ext cx="4892511" cy="22409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E084ACD-840B-44AC-9D5F-C4423BED926B}"/>
              </a:ext>
            </a:extLst>
          </p:cNvPr>
          <p:cNvSpPr/>
          <p:nvPr/>
        </p:nvSpPr>
        <p:spPr>
          <a:xfrm>
            <a:off x="6422748" y="2187017"/>
            <a:ext cx="1769165" cy="21539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28D93D9-BAD5-4400-8F51-B39D251CCA78}"/>
              </a:ext>
            </a:extLst>
          </p:cNvPr>
          <p:cNvSpPr txBox="1"/>
          <p:nvPr/>
        </p:nvSpPr>
        <p:spPr>
          <a:xfrm>
            <a:off x="6516706" y="2101120"/>
            <a:ext cx="113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banane</a:t>
            </a:r>
          </a:p>
        </p:txBody>
      </p:sp>
      <p:pic>
        <p:nvPicPr>
          <p:cNvPr id="14" name="Graphique 13" descr="Badge Tick1 avec un remplissage uni">
            <a:extLst>
              <a:ext uri="{FF2B5EF4-FFF2-40B4-BE49-F238E27FC236}">
                <a16:creationId xmlns:a16="http://schemas.microsoft.com/office/drawing/2014/main" id="{B84B5005-E495-45E7-A5AD-205CCAAF2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3528" y="2044558"/>
            <a:ext cx="461200" cy="461200"/>
          </a:xfrm>
          <a:prstGeom prst="rect">
            <a:avLst/>
          </a:prstGeom>
        </p:spPr>
      </p:pic>
      <p:pic>
        <p:nvPicPr>
          <p:cNvPr id="16" name="Graphique 15" descr="Badge Tick1 contour">
            <a:extLst>
              <a:ext uri="{FF2B5EF4-FFF2-40B4-BE49-F238E27FC236}">
                <a16:creationId xmlns:a16="http://schemas.microsoft.com/office/drawing/2014/main" id="{A782C75A-004E-494A-8277-E41E53DC9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1895" y="3494833"/>
            <a:ext cx="461913" cy="461913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632E43E-5FD0-4ADB-9708-68E93838B5D1}"/>
              </a:ext>
            </a:extLst>
          </p:cNvPr>
          <p:cNvSpPr/>
          <p:nvPr/>
        </p:nvSpPr>
        <p:spPr>
          <a:xfrm>
            <a:off x="6422748" y="2955606"/>
            <a:ext cx="1769165" cy="21539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607DA9F-631F-4C77-94B3-3CAD98920A83}"/>
              </a:ext>
            </a:extLst>
          </p:cNvPr>
          <p:cNvSpPr txBox="1"/>
          <p:nvPr/>
        </p:nvSpPr>
        <p:spPr>
          <a:xfrm>
            <a:off x="6516706" y="2869709"/>
            <a:ext cx="113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banane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E7BBECB-A91D-45E9-8154-489C9DF7BA0A}"/>
              </a:ext>
            </a:extLst>
          </p:cNvPr>
          <p:cNvSpPr/>
          <p:nvPr/>
        </p:nvSpPr>
        <p:spPr>
          <a:xfrm>
            <a:off x="6422748" y="3627021"/>
            <a:ext cx="1769165" cy="21539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1749CF3-F87C-4662-AEBE-528E1D57403E}"/>
              </a:ext>
            </a:extLst>
          </p:cNvPr>
          <p:cNvSpPr txBox="1"/>
          <p:nvPr/>
        </p:nvSpPr>
        <p:spPr>
          <a:xfrm>
            <a:off x="6516706" y="3541124"/>
            <a:ext cx="113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banane</a:t>
            </a:r>
          </a:p>
        </p:txBody>
      </p:sp>
      <p:pic>
        <p:nvPicPr>
          <p:cNvPr id="21" name="Graphique 20" descr="Badge Tick1 avec un remplissage uni">
            <a:extLst>
              <a:ext uri="{FF2B5EF4-FFF2-40B4-BE49-F238E27FC236}">
                <a16:creationId xmlns:a16="http://schemas.microsoft.com/office/drawing/2014/main" id="{C78090BA-BC4A-4F56-A83D-FF209582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2608" y="2869709"/>
            <a:ext cx="461200" cy="461200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D533A55-F257-45F4-B8BB-712DE4FBB031}"/>
              </a:ext>
            </a:extLst>
          </p:cNvPr>
          <p:cNvSpPr/>
          <p:nvPr/>
        </p:nvSpPr>
        <p:spPr>
          <a:xfrm>
            <a:off x="7891763" y="5877920"/>
            <a:ext cx="1640264" cy="39828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GO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58A3E04-9E7E-4466-8018-99DB4C0A5176}"/>
              </a:ext>
            </a:extLst>
          </p:cNvPr>
          <p:cNvSpPr/>
          <p:nvPr/>
        </p:nvSpPr>
        <p:spPr>
          <a:xfrm>
            <a:off x="6650349" y="5877920"/>
            <a:ext cx="870594" cy="3982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HOME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54B6FD-ABD3-41AD-B8C9-A411000277C2}"/>
              </a:ext>
            </a:extLst>
          </p:cNvPr>
          <p:cNvSpPr/>
          <p:nvPr/>
        </p:nvSpPr>
        <p:spPr>
          <a:xfrm>
            <a:off x="7520943" y="4535974"/>
            <a:ext cx="2328421" cy="30180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2">
                    <a:lumMod val="50000"/>
                  </a:schemeClr>
                </a:solidFill>
              </a:rPr>
              <a:t>Paris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693CE61-75BB-432E-BD7E-EB8FF19FA164}"/>
              </a:ext>
            </a:extLst>
          </p:cNvPr>
          <p:cNvSpPr txBox="1"/>
          <p:nvPr/>
        </p:nvSpPr>
        <p:spPr>
          <a:xfrm>
            <a:off x="6175359" y="4494096"/>
            <a:ext cx="109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Where</a:t>
            </a:r>
            <a:r>
              <a:rPr lang="fr-FR" dirty="0"/>
              <a:t> 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C34CEC-2682-41A1-867B-F16767108B15}"/>
              </a:ext>
            </a:extLst>
          </p:cNvPr>
          <p:cNvSpPr/>
          <p:nvPr/>
        </p:nvSpPr>
        <p:spPr>
          <a:xfrm>
            <a:off x="7520942" y="4837775"/>
            <a:ext cx="2328421" cy="30180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Nanterre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F22B51-BA6E-44C3-80C7-BD1A40D51063}"/>
              </a:ext>
            </a:extLst>
          </p:cNvPr>
          <p:cNvSpPr/>
          <p:nvPr/>
        </p:nvSpPr>
        <p:spPr>
          <a:xfrm>
            <a:off x="7520942" y="5142575"/>
            <a:ext cx="2328421" cy="30180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Courbevoie</a:t>
            </a:r>
          </a:p>
        </p:txBody>
      </p:sp>
      <p:pic>
        <p:nvPicPr>
          <p:cNvPr id="29" name="Image 28" descr="Une image contenant alimentation, morceau, tranche, pain&#10;&#10;Description générée automatiquement">
            <a:extLst>
              <a:ext uri="{FF2B5EF4-FFF2-40B4-BE49-F238E27FC236}">
                <a16:creationId xmlns:a16="http://schemas.microsoft.com/office/drawing/2014/main" id="{7ABEDC70-F567-4B1D-A102-04883A508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44" y="2187017"/>
            <a:ext cx="2848926" cy="3799043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44342CE-1A5F-4FAC-9AB2-5C346C3A6EF4}"/>
              </a:ext>
            </a:extLst>
          </p:cNvPr>
          <p:cNvSpPr txBox="1"/>
          <p:nvPr/>
        </p:nvSpPr>
        <p:spPr>
          <a:xfrm>
            <a:off x="1624296" y="1365581"/>
            <a:ext cx="232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chemeClr val="tx2"/>
                </a:solidFill>
              </a:rPr>
              <a:t>Banana Cake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841C4E36-F4FE-4912-BD35-9D5DB1A58534}"/>
              </a:ext>
            </a:extLst>
          </p:cNvPr>
          <p:cNvCxnSpPr>
            <a:cxnSpLocks/>
          </p:cNvCxnSpPr>
          <p:nvPr/>
        </p:nvCxnSpPr>
        <p:spPr>
          <a:xfrm flipH="1">
            <a:off x="4306928" y="1672758"/>
            <a:ext cx="167404" cy="5142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8F377BA4-58A1-4074-96F1-E5A7B75F4DC4}"/>
              </a:ext>
            </a:extLst>
          </p:cNvPr>
          <p:cNvSpPr txBox="1"/>
          <p:nvPr/>
        </p:nvSpPr>
        <p:spPr>
          <a:xfrm>
            <a:off x="3634033" y="871940"/>
            <a:ext cx="232842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On affiche l’image associée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01E4CBD-9972-4A4A-B1D8-9C11EC9C6652}"/>
              </a:ext>
            </a:extLst>
          </p:cNvPr>
          <p:cNvCxnSpPr>
            <a:cxnSpLocks/>
          </p:cNvCxnSpPr>
          <p:nvPr/>
        </p:nvCxnSpPr>
        <p:spPr>
          <a:xfrm flipH="1">
            <a:off x="9933453" y="1882660"/>
            <a:ext cx="167404" cy="5142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9879AD12-45DD-4CE6-9E7D-5DFB38B9F67D}"/>
              </a:ext>
            </a:extLst>
          </p:cNvPr>
          <p:cNvSpPr txBox="1"/>
          <p:nvPr/>
        </p:nvSpPr>
        <p:spPr>
          <a:xfrm>
            <a:off x="9279411" y="681880"/>
            <a:ext cx="232842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On affiche la liste des ingrédients avec un check box à décocher si pas besoin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21EB99E-824B-460D-A2A0-E79F1B16897E}"/>
              </a:ext>
            </a:extLst>
          </p:cNvPr>
          <p:cNvCxnSpPr>
            <a:cxnSpLocks/>
          </p:cNvCxnSpPr>
          <p:nvPr/>
        </p:nvCxnSpPr>
        <p:spPr>
          <a:xfrm flipH="1" flipV="1">
            <a:off x="9876047" y="4743343"/>
            <a:ext cx="457317" cy="74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597EF18D-995B-4DCA-8FEE-EA3460388B4A}"/>
              </a:ext>
            </a:extLst>
          </p:cNvPr>
          <p:cNvSpPr txBox="1"/>
          <p:nvPr/>
        </p:nvSpPr>
        <p:spPr>
          <a:xfrm>
            <a:off x="10359212" y="3989057"/>
            <a:ext cx="1575547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Menu déroulant de villes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5204D8F-D791-44BB-819E-1F100ADF9843}"/>
              </a:ext>
            </a:extLst>
          </p:cNvPr>
          <p:cNvCxnSpPr>
            <a:cxnSpLocks/>
          </p:cNvCxnSpPr>
          <p:nvPr/>
        </p:nvCxnSpPr>
        <p:spPr>
          <a:xfrm>
            <a:off x="7381914" y="5601772"/>
            <a:ext cx="597118" cy="2761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C2E2ABF6-9652-4FD4-806B-6D33E4A228EE}"/>
              </a:ext>
            </a:extLst>
          </p:cNvPr>
          <p:cNvSpPr txBox="1"/>
          <p:nvPr/>
        </p:nvSpPr>
        <p:spPr>
          <a:xfrm>
            <a:off x="5051120" y="5139576"/>
            <a:ext cx="232842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On envoie la liste avec la localisation</a:t>
            </a:r>
          </a:p>
        </p:txBody>
      </p:sp>
    </p:spTree>
    <p:extLst>
      <p:ext uri="{BB962C8B-B14F-4D97-AF65-F5344CB8AC3E}">
        <p14:creationId xmlns:p14="http://schemas.microsoft.com/office/powerpoint/2010/main" val="1209883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1E5AF6-4831-4F7C-8C3C-2A055FEA0AB9}"/>
              </a:ext>
            </a:extLst>
          </p:cNvPr>
          <p:cNvSpPr/>
          <p:nvPr/>
        </p:nvSpPr>
        <p:spPr>
          <a:xfrm>
            <a:off x="0" y="0"/>
            <a:ext cx="12192000" cy="82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83D33-B2D2-49F9-8C7F-00473AEBBA1C}"/>
              </a:ext>
            </a:extLst>
          </p:cNvPr>
          <p:cNvSpPr/>
          <p:nvPr/>
        </p:nvSpPr>
        <p:spPr>
          <a:xfrm>
            <a:off x="0" y="0"/>
            <a:ext cx="12192000" cy="3582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 descr="Amélioration continue avec un remplissage uni">
            <a:extLst>
              <a:ext uri="{FF2B5EF4-FFF2-40B4-BE49-F238E27FC236}">
                <a16:creationId xmlns:a16="http://schemas.microsoft.com/office/drawing/2014/main" id="{22136FDF-D6A9-48A3-B591-9645A7ECC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3129" y="2566447"/>
            <a:ext cx="1385741" cy="13857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3CB4BBD-9323-4485-8948-D22911872CFA}"/>
              </a:ext>
            </a:extLst>
          </p:cNvPr>
          <p:cNvSpPr txBox="1"/>
          <p:nvPr/>
        </p:nvSpPr>
        <p:spPr>
          <a:xfrm>
            <a:off x="5167459" y="1743959"/>
            <a:ext cx="232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chemeClr val="tx2"/>
                </a:solidFill>
              </a:rPr>
              <a:t>Please</a:t>
            </a:r>
            <a:r>
              <a:rPr lang="fr-FR" sz="2400" b="1" u="sng" dirty="0">
                <a:solidFill>
                  <a:schemeClr val="tx2"/>
                </a:solidFill>
              </a:rPr>
              <a:t> </a:t>
            </a:r>
            <a:r>
              <a:rPr lang="fr-FR" sz="2400" b="1" u="sng" dirty="0" err="1">
                <a:solidFill>
                  <a:schemeClr val="tx2"/>
                </a:solidFill>
              </a:rPr>
              <a:t>wait</a:t>
            </a:r>
            <a:r>
              <a:rPr lang="fr-FR" sz="2400" b="1" u="sng" dirty="0">
                <a:solidFill>
                  <a:schemeClr val="tx2"/>
                </a:solidFill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281398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1E5AF6-4831-4F7C-8C3C-2A055FEA0AB9}"/>
              </a:ext>
            </a:extLst>
          </p:cNvPr>
          <p:cNvSpPr/>
          <p:nvPr/>
        </p:nvSpPr>
        <p:spPr>
          <a:xfrm>
            <a:off x="0" y="0"/>
            <a:ext cx="12192000" cy="82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83D33-B2D2-49F9-8C7F-00473AEBBA1C}"/>
              </a:ext>
            </a:extLst>
          </p:cNvPr>
          <p:cNvSpPr/>
          <p:nvPr/>
        </p:nvSpPr>
        <p:spPr>
          <a:xfrm>
            <a:off x="0" y="0"/>
            <a:ext cx="12192000" cy="3582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CB4BBD-9323-4485-8948-D22911872CFA}"/>
              </a:ext>
            </a:extLst>
          </p:cNvPr>
          <p:cNvSpPr txBox="1"/>
          <p:nvPr/>
        </p:nvSpPr>
        <p:spPr>
          <a:xfrm>
            <a:off x="4841056" y="1376560"/>
            <a:ext cx="2509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chemeClr val="tx2"/>
                </a:solidFill>
              </a:rPr>
              <a:t>What</a:t>
            </a:r>
            <a:r>
              <a:rPr lang="fr-FR" sz="2400" b="1" u="sng" dirty="0">
                <a:solidFill>
                  <a:schemeClr val="tx2"/>
                </a:solidFill>
              </a:rPr>
              <a:t> </a:t>
            </a:r>
            <a:r>
              <a:rPr lang="fr-FR" sz="2400" b="1" u="sng" dirty="0" err="1">
                <a:solidFill>
                  <a:schemeClr val="tx2"/>
                </a:solidFill>
              </a:rPr>
              <a:t>we</a:t>
            </a:r>
            <a:r>
              <a:rPr lang="fr-FR" sz="2400" b="1" u="sng" dirty="0">
                <a:solidFill>
                  <a:schemeClr val="tx2"/>
                </a:solidFill>
              </a:rPr>
              <a:t> </a:t>
            </a:r>
            <a:r>
              <a:rPr lang="fr-FR" sz="2400" b="1" u="sng" dirty="0" err="1">
                <a:solidFill>
                  <a:schemeClr val="tx2"/>
                </a:solidFill>
              </a:rPr>
              <a:t>suggest</a:t>
            </a:r>
            <a:r>
              <a:rPr lang="fr-FR" sz="2400" b="1" u="sng" dirty="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A5215E5-8C0F-4C40-8C49-FF5F9CE019B2}"/>
              </a:ext>
            </a:extLst>
          </p:cNvPr>
          <p:cNvSpPr/>
          <p:nvPr/>
        </p:nvSpPr>
        <p:spPr>
          <a:xfrm>
            <a:off x="1220771" y="2385228"/>
            <a:ext cx="2978870" cy="1574277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AUCHAN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24 €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063052B-0DD3-4CFF-9F44-B4A43877DB82}"/>
              </a:ext>
            </a:extLst>
          </p:cNvPr>
          <p:cNvSpPr/>
          <p:nvPr/>
        </p:nvSpPr>
        <p:spPr>
          <a:xfrm>
            <a:off x="7992359" y="2385226"/>
            <a:ext cx="2978870" cy="1574277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CARREFOUR</a:t>
            </a:r>
          </a:p>
          <a:p>
            <a:pPr algn="ctr"/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32 €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F004074-25A7-4EBE-9737-2409DD04B66D}"/>
              </a:ext>
            </a:extLst>
          </p:cNvPr>
          <p:cNvSpPr/>
          <p:nvPr/>
        </p:nvSpPr>
        <p:spPr>
          <a:xfrm>
            <a:off x="4606565" y="2385226"/>
            <a:ext cx="2978870" cy="1574277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LIDL</a:t>
            </a:r>
          </a:p>
          <a:p>
            <a:pPr algn="ctr"/>
            <a:endParaRPr lang="fr-F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28 €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F06B1FD-7D8D-47F7-A26E-ABF6A2DD573C}"/>
              </a:ext>
            </a:extLst>
          </p:cNvPr>
          <p:cNvSpPr/>
          <p:nvPr/>
        </p:nvSpPr>
        <p:spPr>
          <a:xfrm>
            <a:off x="3652608" y="1439943"/>
            <a:ext cx="870594" cy="3982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HOME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A85AC2-9E8C-4704-AF6C-E6D5852E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567" y="4400046"/>
            <a:ext cx="5116865" cy="2230247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0E23999-D8B5-4011-83D9-6F7BDF135029}"/>
              </a:ext>
            </a:extLst>
          </p:cNvPr>
          <p:cNvCxnSpPr>
            <a:cxnSpLocks/>
          </p:cNvCxnSpPr>
          <p:nvPr/>
        </p:nvCxnSpPr>
        <p:spPr>
          <a:xfrm>
            <a:off x="1608584" y="1833260"/>
            <a:ext cx="154228" cy="5519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05F3EC8-51A1-44FD-80A3-B094916A6A78}"/>
              </a:ext>
            </a:extLst>
          </p:cNvPr>
          <p:cNvSpPr txBox="1"/>
          <p:nvPr/>
        </p:nvSpPr>
        <p:spPr>
          <a:xfrm>
            <a:off x="768285" y="1032442"/>
            <a:ext cx="232842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On affiche les résultats pour chaque marque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9F08D49-9A37-49A5-A33D-5FA950FC7CBF}"/>
              </a:ext>
            </a:extLst>
          </p:cNvPr>
          <p:cNvCxnSpPr>
            <a:cxnSpLocks/>
          </p:cNvCxnSpPr>
          <p:nvPr/>
        </p:nvCxnSpPr>
        <p:spPr>
          <a:xfrm flipH="1">
            <a:off x="8521831" y="5436534"/>
            <a:ext cx="1335206" cy="2855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35AC4E34-86E3-42BB-B8B6-53C644838808}"/>
              </a:ext>
            </a:extLst>
          </p:cNvPr>
          <p:cNvSpPr txBox="1"/>
          <p:nvPr/>
        </p:nvSpPr>
        <p:spPr>
          <a:xfrm>
            <a:off x="8922470" y="4456625"/>
            <a:ext cx="297887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On affiche une </a:t>
            </a:r>
            <a:r>
              <a:rPr lang="fr-FR" dirty="0" err="1"/>
              <a:t>map</a:t>
            </a:r>
            <a:r>
              <a:rPr lang="fr-FR" dirty="0"/>
              <a:t> de l’endroit (potentiellement avec les chemins</a:t>
            </a:r>
          </a:p>
        </p:txBody>
      </p:sp>
    </p:spTree>
    <p:extLst>
      <p:ext uri="{BB962C8B-B14F-4D97-AF65-F5344CB8AC3E}">
        <p14:creationId xmlns:p14="http://schemas.microsoft.com/office/powerpoint/2010/main" val="1682807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32FB2B8-0CB4-42BE-BCEE-5A9EDB21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2752725"/>
            <a:ext cx="111918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815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109</Words>
  <Application>Microsoft Office PowerPoint</Application>
  <PresentationFormat>Grand écran</PresentationFormat>
  <Paragraphs>39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CARVAL Nicolas</dc:creator>
  <cp:lastModifiedBy>CARVAL Nicolas</cp:lastModifiedBy>
  <cp:revision>2</cp:revision>
  <dcterms:created xsi:type="dcterms:W3CDTF">2023-01-09T12:34:32Z</dcterms:created>
  <dcterms:modified xsi:type="dcterms:W3CDTF">2023-01-09T14:14:51Z</dcterms:modified>
</cp:coreProperties>
</file>